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8" r:id="rId2"/>
    <p:sldId id="257" r:id="rId3"/>
    <p:sldId id="275" r:id="rId4"/>
    <p:sldId id="276" r:id="rId5"/>
    <p:sldId id="277" r:id="rId6"/>
    <p:sldId id="274" r:id="rId7"/>
    <p:sldId id="267" r:id="rId8"/>
    <p:sldId id="270" r:id="rId9"/>
    <p:sldId id="259" r:id="rId10"/>
    <p:sldId id="261" r:id="rId11"/>
    <p:sldId id="258" r:id="rId12"/>
    <p:sldId id="269" r:id="rId13"/>
    <p:sldId id="271" r:id="rId14"/>
    <p:sldId id="264" r:id="rId15"/>
    <p:sldId id="262" r:id="rId16"/>
    <p:sldId id="265" r:id="rId17"/>
    <p:sldId id="272" r:id="rId18"/>
    <p:sldId id="256" r:id="rId19"/>
    <p:sldId id="263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50" d="100"/>
          <a:sy n="50" d="100"/>
        </p:scale>
        <p:origin x="-2464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359A-808D-9B4A-806E-9F16819F832E}" type="datetimeFigureOut">
              <a:rPr lang="en-US" smtClean="0"/>
              <a:pPr/>
              <a:t>1/28/10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2835-E09F-874E-834C-A3A9EB423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3400" y="-4038600"/>
            <a:ext cx="22390797" cy="13030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62600"/>
            <a:ext cx="8562219" cy="23444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ESPN Jersey Numbers</a:t>
            </a:r>
            <a:endParaRPr lang="en-US" sz="24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5650"/>
            <a:ext cx="9144000" cy="5327650"/>
          </a:xfrm>
          <a:prstGeom prst="rect">
            <a:avLst/>
          </a:prstGeom>
        </p:spPr>
      </p:pic>
      <p:pic>
        <p:nvPicPr>
          <p:cNvPr id="6" name="Picture 5" descr="Picture 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9144000" cy="533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5650"/>
            <a:ext cx="9144000" cy="5327650"/>
          </a:xfrm>
          <a:prstGeom prst="rect">
            <a:avLst/>
          </a:prstGeom>
        </p:spPr>
      </p:pic>
      <p:pic>
        <p:nvPicPr>
          <p:cNvPr id="6" name="Picture 5" descr="Picture 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9144000" cy="5330825"/>
          </a:xfrm>
          <a:prstGeom prst="rect">
            <a:avLst/>
          </a:prstGeom>
        </p:spPr>
      </p:pic>
      <p:pic>
        <p:nvPicPr>
          <p:cNvPr id="7" name="Picture 6" descr="Picture 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7875"/>
            <a:ext cx="91440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799"/>
            <a:ext cx="9144001" cy="5270501"/>
          </a:xfrm>
          <a:prstGeom prst="rect">
            <a:avLst/>
          </a:prstGeom>
        </p:spPr>
      </p:pic>
      <p:pic>
        <p:nvPicPr>
          <p:cNvPr id="6" name="Picture 5" descr="Picture 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12799"/>
            <a:ext cx="9144000" cy="533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5175"/>
            <a:ext cx="9144000" cy="531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2000"/>
            <a:ext cx="9144001" cy="533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2000"/>
            <a:ext cx="9144000" cy="532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799"/>
            <a:ext cx="9144001" cy="5270501"/>
          </a:xfrm>
          <a:prstGeom prst="rect">
            <a:avLst/>
          </a:prstGeom>
        </p:spPr>
      </p:pic>
      <p:pic>
        <p:nvPicPr>
          <p:cNvPr id="6" name="Picture 5" descr="Picture 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62000"/>
            <a:ext cx="9144000" cy="532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2000"/>
            <a:ext cx="9144000" cy="532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nfl_QB3panel_5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041"/>
            <a:ext cx="9144000" cy="5139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3400" y="-4038600"/>
            <a:ext cx="22390797" cy="13030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62600"/>
            <a:ext cx="8562219" cy="23444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ESPN Jersey Numbers</a:t>
            </a:r>
            <a:endParaRPr lang="en-US" sz="24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188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5"/>
            <a:ext cx="9144000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5650"/>
            <a:ext cx="9144000" cy="532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31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799"/>
            <a:ext cx="9144001" cy="5270501"/>
          </a:xfrm>
          <a:prstGeom prst="rect">
            <a:avLst/>
          </a:prstGeom>
        </p:spPr>
      </p:pic>
      <p:pic>
        <p:nvPicPr>
          <p:cNvPr id="6" name="Picture 5" descr="Picture 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55650"/>
            <a:ext cx="9144000" cy="532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1" cy="5321300"/>
          </a:xfrm>
          <a:prstGeom prst="rect">
            <a:avLst/>
          </a:prstGeom>
        </p:spPr>
      </p:pic>
      <p:pic>
        <p:nvPicPr>
          <p:cNvPr id="9" name="Picture 8" descr="Picture 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2000"/>
            <a:ext cx="9144000" cy="531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Macintosh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 Yun</dc:creator>
  <cp:lastModifiedBy>Raymond Yun</cp:lastModifiedBy>
  <cp:revision>2</cp:revision>
  <dcterms:created xsi:type="dcterms:W3CDTF">2010-01-29T01:19:00Z</dcterms:created>
  <dcterms:modified xsi:type="dcterms:W3CDTF">2010-01-29T01:21:13Z</dcterms:modified>
</cp:coreProperties>
</file>